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"/>
  </p:notesMasterIdLst>
  <p:sldIdLst>
    <p:sldId id="257" r:id="rId2"/>
    <p:sldId id="258" r:id="rId3"/>
    <p:sldId id="259" r:id="rId4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1334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22F13C-766D-453A-8905-4F1E968547A8}" type="datetimeFigureOut">
              <a:rPr lang="nl-BE" smtClean="0"/>
              <a:t>7/11/2017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7C5979-667A-4EEC-A3EF-5A09A9D1C19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43056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9CD15-DFF4-A94F-8509-70594D0B77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729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9CD15-DFF4-A94F-8509-70594D0B77D2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94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eren 6"/>
          <p:cNvGrpSpPr/>
          <p:nvPr userDrawn="1"/>
        </p:nvGrpSpPr>
        <p:grpSpPr>
          <a:xfrm>
            <a:off x="640845" y="4793484"/>
            <a:ext cx="2472304" cy="754380"/>
            <a:chOff x="685800" y="5715000"/>
            <a:chExt cx="2747004" cy="838200"/>
          </a:xfrm>
        </p:grpSpPr>
        <p:pic>
          <p:nvPicPr>
            <p:cNvPr id="8" name="Afbeelding 7" descr="FS-symbooltjes.jpg"/>
            <p:cNvPicPr>
              <a:picLocks noChangeAspect="1"/>
            </p:cNvPicPr>
            <p:nvPr userDrawn="1"/>
          </p:nvPicPr>
          <p:blipFill>
            <a:blip r:embed="rId2" cstate="email">
              <a:grayscl/>
              <a:lum/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85800" y="5715000"/>
              <a:ext cx="866785" cy="831215"/>
            </a:xfrm>
            <a:prstGeom prst="rect">
              <a:avLst/>
            </a:prstGeom>
          </p:spPr>
        </p:pic>
        <p:pic>
          <p:nvPicPr>
            <p:cNvPr id="9" name="Afbeelding 8" descr="FS-symbooltjes.jpg"/>
            <p:cNvPicPr>
              <a:picLocks noChangeAspect="1"/>
            </p:cNvPicPr>
            <p:nvPr userDrawn="1"/>
          </p:nvPicPr>
          <p:blipFill>
            <a:blip r:embed="rId3" cstate="email">
              <a:grayscl/>
              <a:lum/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666890" y="5721985"/>
              <a:ext cx="800095" cy="831215"/>
            </a:xfrm>
            <a:prstGeom prst="rect">
              <a:avLst/>
            </a:prstGeom>
          </p:spPr>
        </p:pic>
        <p:pic>
          <p:nvPicPr>
            <p:cNvPr id="10" name="Afbeelding 9" descr="FS-symbooltjes.jpg"/>
            <p:cNvPicPr>
              <a:picLocks noChangeAspect="1"/>
            </p:cNvPicPr>
            <p:nvPr userDrawn="1"/>
          </p:nvPicPr>
          <p:blipFill>
            <a:blip r:embed="rId4" cstate="email">
              <a:grayscl/>
              <a:lum/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619385" y="5715000"/>
              <a:ext cx="813419" cy="831215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213707"/>
            <a:ext cx="7772400" cy="2386744"/>
          </a:xfrm>
        </p:spPr>
        <p:txBody>
          <a:bodyPr anchor="b" anchorCtr="0">
            <a:normAutofit/>
          </a:bodyPr>
          <a:lstStyle>
            <a:lvl1pPr>
              <a:defRPr sz="6000"/>
            </a:lvl1pPr>
          </a:lstStyle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85800" y="3717632"/>
            <a:ext cx="7772400" cy="1036051"/>
          </a:xfrm>
        </p:spPr>
        <p:txBody>
          <a:bodyPr>
            <a:normAutofit/>
          </a:bodyPr>
          <a:lstStyle>
            <a:lvl1pPr marL="0" indent="0" algn="l">
              <a:buNone/>
              <a:defRPr sz="2800" b="1" i="1">
                <a:solidFill>
                  <a:srgbClr val="52B62C"/>
                </a:solidFill>
                <a:latin typeface="Helvetica Neue"/>
                <a:cs typeface="Helvetica Neu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/>
              <a:t>Ondertitel</a:t>
            </a:r>
            <a:endParaRPr lang="nl-NL"/>
          </a:p>
        </p:txBody>
      </p:sp>
      <p:pic>
        <p:nvPicPr>
          <p:cNvPr id="13" name="FS.jpg"/>
          <p:cNvPicPr/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00444" y="5257802"/>
            <a:ext cx="2110157" cy="1348147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ijdelijke aanduiding voor inhoud 16"/>
          <p:cNvSpPr>
            <a:spLocks noGrp="1"/>
          </p:cNvSpPr>
          <p:nvPr>
            <p:ph sz="quarter" idx="10" hasCustomPrompt="1"/>
          </p:nvPr>
        </p:nvSpPr>
        <p:spPr>
          <a:xfrm>
            <a:off x="685801" y="5548315"/>
            <a:ext cx="5814643" cy="1057275"/>
          </a:xfrm>
        </p:spPr>
        <p:txBody>
          <a:bodyPr>
            <a:normAutofit/>
          </a:bodyPr>
          <a:lstStyle>
            <a:lvl1pPr>
              <a:buFont typeface="Arial"/>
              <a:buNone/>
              <a:defRPr sz="2000" b="0" i="0" baseline="0">
                <a:solidFill>
                  <a:srgbClr val="595959"/>
                </a:solidFill>
                <a:latin typeface="Helvetica Neue Light"/>
                <a:cs typeface="Helvetica Neue Light"/>
              </a:defRPr>
            </a:lvl1pPr>
          </a:lstStyle>
          <a:p>
            <a:pPr lvl="0"/>
            <a:r>
              <a:rPr lang="nl-BE"/>
              <a:t>Naam - Datum - Locatie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0005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7522201" cy="1143000"/>
          </a:xfrm>
        </p:spPr>
        <p:txBody>
          <a:bodyPr/>
          <a:lstStyle/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457200" y="1600202"/>
            <a:ext cx="8229600" cy="4525963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/>
              <a:t>Eerste niveau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</p:txBody>
      </p:sp>
      <p:pic>
        <p:nvPicPr>
          <p:cNvPr id="7" name="Afbeelding 6" descr="FS s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920" y="304800"/>
            <a:ext cx="792480" cy="706120"/>
          </a:xfrm>
          <a:prstGeom prst="rect">
            <a:avLst/>
          </a:prstGeom>
        </p:spPr>
      </p:pic>
      <p:sp>
        <p:nvSpPr>
          <p:cNvPr id="8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custGeom>
            <a:avLst/>
            <a:gdLst>
              <a:gd name="connsiteX0" fmla="*/ 0 w 2133600"/>
              <a:gd name="connsiteY0" fmla="*/ 0 h 365125"/>
              <a:gd name="connsiteX1" fmla="*/ 2133600 w 2133600"/>
              <a:gd name="connsiteY1" fmla="*/ 0 h 365125"/>
              <a:gd name="connsiteX2" fmla="*/ 2133600 w 2133600"/>
              <a:gd name="connsiteY2" fmla="*/ 365125 h 365125"/>
              <a:gd name="connsiteX3" fmla="*/ 0 w 2133600"/>
              <a:gd name="connsiteY3" fmla="*/ 365125 h 365125"/>
              <a:gd name="connsiteX4" fmla="*/ 0 w 2133600"/>
              <a:gd name="connsiteY4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3600" h="365125">
                <a:moveTo>
                  <a:pt x="0" y="0"/>
                </a:moveTo>
                <a:lnTo>
                  <a:pt x="2133600" y="0"/>
                </a:lnTo>
                <a:lnTo>
                  <a:pt x="2133600" y="365125"/>
                </a:lnTo>
                <a:lnTo>
                  <a:pt x="0" y="36512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52B62C"/>
                </a:solidFill>
                <a:latin typeface="Helvetica Neue"/>
                <a:cs typeface="Helvetica Neue"/>
              </a:defRPr>
            </a:lvl1pPr>
          </a:lstStyle>
          <a:p>
            <a:fld id="{9331019C-3939-5F43-B75D-CFD4E736BA37}" type="slidenum">
              <a:rPr lang="nl-NL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1039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7522201" cy="1143000"/>
          </a:xfrm>
        </p:spPr>
        <p:txBody>
          <a:bodyPr/>
          <a:lstStyle/>
          <a:p>
            <a:r>
              <a:rPr lang="nl-BE"/>
              <a:t>Titelstijl van model bewerken</a:t>
            </a:r>
            <a:endParaRPr lang="nl-NL"/>
          </a:p>
        </p:txBody>
      </p:sp>
      <p:pic>
        <p:nvPicPr>
          <p:cNvPr id="9" name="Afbeelding 8" descr="FS s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920" y="304800"/>
            <a:ext cx="792480" cy="706120"/>
          </a:xfrm>
          <a:prstGeom prst="rect">
            <a:avLst/>
          </a:prstGeom>
        </p:spPr>
      </p:pic>
      <p:sp>
        <p:nvSpPr>
          <p:cNvPr id="10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custGeom>
            <a:avLst/>
            <a:gdLst>
              <a:gd name="connsiteX0" fmla="*/ 0 w 2133600"/>
              <a:gd name="connsiteY0" fmla="*/ 0 h 365125"/>
              <a:gd name="connsiteX1" fmla="*/ 2133600 w 2133600"/>
              <a:gd name="connsiteY1" fmla="*/ 0 h 365125"/>
              <a:gd name="connsiteX2" fmla="*/ 2133600 w 2133600"/>
              <a:gd name="connsiteY2" fmla="*/ 365125 h 365125"/>
              <a:gd name="connsiteX3" fmla="*/ 0 w 2133600"/>
              <a:gd name="connsiteY3" fmla="*/ 365125 h 365125"/>
              <a:gd name="connsiteX4" fmla="*/ 0 w 2133600"/>
              <a:gd name="connsiteY4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3600" h="365125">
                <a:moveTo>
                  <a:pt x="0" y="0"/>
                </a:moveTo>
                <a:lnTo>
                  <a:pt x="2133600" y="0"/>
                </a:lnTo>
                <a:lnTo>
                  <a:pt x="2133600" y="365125"/>
                </a:lnTo>
                <a:lnTo>
                  <a:pt x="0" y="36512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52B62C"/>
                </a:solidFill>
                <a:latin typeface="Helvetica Neue"/>
                <a:cs typeface="Helvetica Neue"/>
              </a:defRPr>
            </a:lvl1pPr>
          </a:lstStyle>
          <a:p>
            <a:fld id="{9331019C-3939-5F43-B75D-CFD4E736BA37}" type="slidenum">
              <a:rPr lang="nl-NL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4878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7522201" cy="1143000"/>
          </a:xfrm>
        </p:spPr>
        <p:txBody>
          <a:bodyPr/>
          <a:lstStyle/>
          <a:p>
            <a:r>
              <a:rPr lang="nl-BE"/>
              <a:t>Titelstijl van model bewerken</a:t>
            </a:r>
            <a:endParaRPr lang="nl-NL"/>
          </a:p>
        </p:txBody>
      </p:sp>
      <p:pic>
        <p:nvPicPr>
          <p:cNvPr id="7" name="Afbeelding 6" descr="FS s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920" y="304800"/>
            <a:ext cx="792480" cy="706120"/>
          </a:xfrm>
          <a:prstGeom prst="rect">
            <a:avLst/>
          </a:prstGeom>
        </p:spPr>
      </p:pic>
      <p:sp>
        <p:nvSpPr>
          <p:cNvPr id="8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custGeom>
            <a:avLst/>
            <a:gdLst>
              <a:gd name="connsiteX0" fmla="*/ 0 w 2133600"/>
              <a:gd name="connsiteY0" fmla="*/ 0 h 365125"/>
              <a:gd name="connsiteX1" fmla="*/ 2133600 w 2133600"/>
              <a:gd name="connsiteY1" fmla="*/ 0 h 365125"/>
              <a:gd name="connsiteX2" fmla="*/ 2133600 w 2133600"/>
              <a:gd name="connsiteY2" fmla="*/ 365125 h 365125"/>
              <a:gd name="connsiteX3" fmla="*/ 0 w 2133600"/>
              <a:gd name="connsiteY3" fmla="*/ 365125 h 365125"/>
              <a:gd name="connsiteX4" fmla="*/ 0 w 2133600"/>
              <a:gd name="connsiteY4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3600" h="365125">
                <a:moveTo>
                  <a:pt x="0" y="0"/>
                </a:moveTo>
                <a:lnTo>
                  <a:pt x="2133600" y="0"/>
                </a:lnTo>
                <a:lnTo>
                  <a:pt x="2133600" y="365125"/>
                </a:lnTo>
                <a:lnTo>
                  <a:pt x="0" y="36512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52B62C"/>
                </a:solidFill>
                <a:latin typeface="Helvetica Neue"/>
                <a:cs typeface="Helvetica Neue"/>
              </a:defRPr>
            </a:lvl1pPr>
          </a:lstStyle>
          <a:p>
            <a:fld id="{9331019C-3939-5F43-B75D-CFD4E736BA37}" type="slidenum">
              <a:rPr lang="nl-NL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0952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51521" y="1028680"/>
            <a:ext cx="4230468" cy="5280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9" name="Content Placeholder 4"/>
          <p:cNvSpPr>
            <a:spLocks noGrp="1"/>
          </p:cNvSpPr>
          <p:nvPr>
            <p:ph sz="quarter" idx="11"/>
          </p:nvPr>
        </p:nvSpPr>
        <p:spPr>
          <a:xfrm>
            <a:off x="4656396" y="1028680"/>
            <a:ext cx="4230468" cy="5280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74644951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/>
              <a:t>Titel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/>
              <a:t>Eerste niveau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custGeom>
            <a:avLst/>
            <a:gdLst>
              <a:gd name="connsiteX0" fmla="*/ 0 w 2133600"/>
              <a:gd name="connsiteY0" fmla="*/ 0 h 365125"/>
              <a:gd name="connsiteX1" fmla="*/ 2133600 w 2133600"/>
              <a:gd name="connsiteY1" fmla="*/ 0 h 365125"/>
              <a:gd name="connsiteX2" fmla="*/ 2133600 w 2133600"/>
              <a:gd name="connsiteY2" fmla="*/ 365125 h 365125"/>
              <a:gd name="connsiteX3" fmla="*/ 0 w 2133600"/>
              <a:gd name="connsiteY3" fmla="*/ 365125 h 365125"/>
              <a:gd name="connsiteX4" fmla="*/ 0 w 2133600"/>
              <a:gd name="connsiteY4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3600" h="365125">
                <a:moveTo>
                  <a:pt x="0" y="0"/>
                </a:moveTo>
                <a:lnTo>
                  <a:pt x="2133600" y="0"/>
                </a:lnTo>
                <a:lnTo>
                  <a:pt x="2133600" y="365125"/>
                </a:lnTo>
                <a:lnTo>
                  <a:pt x="0" y="36512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52B62C"/>
                </a:solidFill>
                <a:latin typeface="Helvetica Neue"/>
                <a:cs typeface="Helvetica Neue"/>
              </a:defRPr>
            </a:lvl1pPr>
          </a:lstStyle>
          <a:p>
            <a:fld id="{9331019C-3939-5F43-B75D-CFD4E736BA37}" type="slidenum">
              <a:rPr lang="nl-NL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9347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800" b="0" i="0" kern="1200">
          <a:solidFill>
            <a:srgbClr val="58735D"/>
          </a:solidFill>
          <a:latin typeface="Helvetica Neue Bold Condensed"/>
          <a:ea typeface="+mj-ea"/>
          <a:cs typeface="Helvetica Neue Bold Condense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52B62C"/>
        </a:buClr>
        <a:buSzPct val="90000"/>
        <a:buFontTx/>
        <a:buBlip>
          <a:blip r:embed="rId7"/>
        </a:buBlip>
        <a:defRPr sz="3200" b="0" i="0" kern="1200">
          <a:solidFill>
            <a:srgbClr val="3A4D3E"/>
          </a:solidFill>
          <a:latin typeface="Helvetica Neue"/>
          <a:ea typeface="+mn-ea"/>
          <a:cs typeface="Helvetica Neue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52B62C"/>
        </a:buClr>
        <a:buFont typeface="Arial"/>
        <a:buChar char="•"/>
        <a:defRPr sz="2800" b="0" i="0" kern="1200">
          <a:solidFill>
            <a:srgbClr val="3A4D3E"/>
          </a:solidFill>
          <a:latin typeface="Helvetica Neue"/>
          <a:ea typeface="+mn-ea"/>
          <a:cs typeface="Helvetica Neue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52B62C"/>
        </a:buClr>
        <a:buFont typeface="Arial"/>
        <a:buChar char="•"/>
        <a:defRPr sz="2400" b="0" i="0" kern="1200">
          <a:solidFill>
            <a:srgbClr val="3A4D3E"/>
          </a:solidFill>
          <a:latin typeface="Helvetica Neue"/>
          <a:ea typeface="+mn-ea"/>
          <a:cs typeface="Helvetica Neue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52B62C"/>
        </a:buClr>
        <a:buFont typeface="Arial"/>
        <a:buChar char="–"/>
        <a:defRPr sz="2000" b="0" i="0" kern="1200">
          <a:solidFill>
            <a:srgbClr val="3A4D3E"/>
          </a:solidFill>
          <a:latin typeface="Helvetica Neue"/>
          <a:ea typeface="+mn-ea"/>
          <a:cs typeface="Helvetica Neue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52B62C"/>
        </a:buClr>
        <a:buFont typeface="Arial"/>
        <a:buChar char="»"/>
        <a:defRPr sz="2000" b="0" i="0" kern="1200">
          <a:solidFill>
            <a:srgbClr val="3A4D3E"/>
          </a:solidFill>
          <a:latin typeface="Helvetica Neue"/>
          <a:ea typeface="+mn-ea"/>
          <a:cs typeface="Helvetica Neue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3600" b="1" dirty="0"/>
              <a:t>Workshop – </a:t>
            </a:r>
            <a:br>
              <a:rPr lang="nl-NL" sz="3600" b="1" dirty="0"/>
            </a:br>
            <a:r>
              <a:rPr lang="nl-NL" sz="3600" b="1" dirty="0"/>
              <a:t>Persoonlijke relaties</a:t>
            </a:r>
            <a:endParaRPr lang="nl-NL" sz="3600" b="1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Hoe gaan wij met elkaar om?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9842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Persoonlijke relaties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l-BE" dirty="0"/>
              <a:t>Hoe goed kennen we elkaar, zodat we ieders sterktes kunnen inzetten en elkaar leren begrijpen? </a:t>
            </a:r>
            <a:endParaRPr lang="nl-BE" dirty="0" smtClean="0"/>
          </a:p>
          <a:p>
            <a:endParaRPr lang="nl-BE" dirty="0"/>
          </a:p>
          <a:p>
            <a:r>
              <a:rPr lang="nl-BE" dirty="0"/>
              <a:t>Wat is onze leefregel waar wij ons aan willen houden</a:t>
            </a:r>
            <a:r>
              <a:rPr lang="nl-BE" dirty="0" smtClean="0"/>
              <a:t>? Wat is onze gedragscode? Wat vinden wij belangrijk is het professioneel omgaan met elkaar? </a:t>
            </a:r>
            <a:endParaRPr lang="nl-BE" dirty="0"/>
          </a:p>
          <a:p>
            <a:endParaRPr lang="nl-BE" dirty="0" smtClean="0"/>
          </a:p>
          <a:p>
            <a:r>
              <a:rPr lang="nl-BE" dirty="0" smtClean="0"/>
              <a:t>Hoe </a:t>
            </a:r>
            <a:r>
              <a:rPr lang="nl-BE" dirty="0"/>
              <a:t>geven wij elkaar feedback? </a:t>
            </a:r>
          </a:p>
          <a:p>
            <a:endParaRPr lang="nl-BE" dirty="0" smtClean="0"/>
          </a:p>
          <a:p>
            <a:r>
              <a:rPr lang="nl-BE" dirty="0" smtClean="0"/>
              <a:t>Hoe </a:t>
            </a:r>
            <a:r>
              <a:rPr lang="nl-BE" dirty="0"/>
              <a:t>kunnen wij conflicten in ons voordeel gebruiken</a:t>
            </a:r>
            <a:r>
              <a:rPr lang="nl-BE" dirty="0" smtClean="0"/>
              <a:t>? Hoe spreken we wrevels naar elkaar toe uit? </a:t>
            </a:r>
          </a:p>
          <a:p>
            <a:endParaRPr lang="nl-BE" dirty="0"/>
          </a:p>
          <a:p>
            <a:r>
              <a:rPr lang="nl-BE" dirty="0" smtClean="0"/>
              <a:t>Durf hier ook tijd in steken!!!!</a:t>
            </a:r>
            <a:endParaRPr lang="nl-BE" dirty="0"/>
          </a:p>
        </p:txBody>
      </p:sp>
      <p:grpSp>
        <p:nvGrpSpPr>
          <p:cNvPr id="4" name="Group 42"/>
          <p:cNvGrpSpPr>
            <a:grpSpLocks noChangeAspect="1"/>
          </p:cNvGrpSpPr>
          <p:nvPr/>
        </p:nvGrpSpPr>
        <p:grpSpPr>
          <a:xfrm>
            <a:off x="7850503" y="92076"/>
            <a:ext cx="1160368" cy="1160368"/>
            <a:chOff x="214282" y="1904723"/>
            <a:chExt cx="3867894" cy="3867894"/>
          </a:xfrm>
        </p:grpSpPr>
        <p:sp>
          <p:nvSpPr>
            <p:cNvPr id="5" name="Oval 4"/>
            <p:cNvSpPr/>
            <p:nvPr/>
          </p:nvSpPr>
          <p:spPr>
            <a:xfrm>
              <a:off x="214282" y="1904723"/>
              <a:ext cx="3867894" cy="3867894"/>
            </a:xfrm>
            <a:prstGeom prst="ellipse">
              <a:avLst/>
            </a:prstGeom>
            <a:solidFill>
              <a:srgbClr val="FF8900"/>
            </a:solidFill>
            <a:ln>
              <a:solidFill>
                <a:srgbClr val="FF8900"/>
              </a:solidFill>
            </a:ln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1">
              <a:scrgbClr r="0" g="0" b="0"/>
            </a:lnRef>
            <a:fillRef idx="3">
              <a:scrgbClr r="0" g="0" b="0"/>
            </a:fillRef>
            <a:effectRef idx="2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Oval 5"/>
            <p:cNvSpPr/>
            <p:nvPr/>
          </p:nvSpPr>
          <p:spPr>
            <a:xfrm>
              <a:off x="643940" y="2334382"/>
              <a:ext cx="3008576" cy="300857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FFD49F"/>
              </a:solidFill>
            </a:ln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1">
              <a:scrgbClr r="0" g="0" b="0"/>
            </a:lnRef>
            <a:fillRef idx="3">
              <a:scrgbClr r="0" g="0" b="0"/>
            </a:fillRef>
            <a:effectRef idx="2">
              <a:schemeClr val="accent5">
                <a:hueOff val="-7450407"/>
                <a:satOff val="29858"/>
                <a:lumOff val="647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Oval 6"/>
            <p:cNvSpPr/>
            <p:nvPr/>
          </p:nvSpPr>
          <p:spPr>
            <a:xfrm>
              <a:off x="1073599" y="2764040"/>
              <a:ext cx="2149259" cy="214925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CEE5FA"/>
              </a:solidFill>
            </a:ln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1">
              <a:scrgbClr r="0" g="0" b="0"/>
            </a:lnRef>
            <a:fillRef idx="3">
              <a:scrgbClr r="0" g="0" b="0"/>
            </a:fillRef>
            <a:effectRef idx="2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Oval 7"/>
            <p:cNvSpPr/>
            <p:nvPr/>
          </p:nvSpPr>
          <p:spPr>
            <a:xfrm>
              <a:off x="1503580" y="3194021"/>
              <a:ext cx="1289298" cy="128929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73B5F1"/>
              </a:solidFill>
            </a:ln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1">
              <a:scrgbClr r="0" g="0" b="0"/>
            </a:lnRef>
            <a:fillRef idx="3">
              <a:scrgbClr r="0" g="0" b="0"/>
            </a:fillRef>
            <a:effectRef idx="2">
              <a:schemeClr val="accent5">
                <a:hueOff val="-2483469"/>
                <a:satOff val="9953"/>
                <a:lumOff val="215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1933238" y="3623680"/>
              <a:ext cx="429980" cy="42998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D4E91"/>
              </a:solidFill>
            </a:ln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1">
              <a:scrgbClr r="0" g="0" b="0"/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45501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2144" y="0"/>
            <a:ext cx="1024466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>
                <a:solidFill>
                  <a:srgbClr val="70AD47"/>
                </a:solidFill>
                <a:latin typeface="Chalkduster"/>
              </a:rPr>
              <a:t>Dromen …</a:t>
            </a:r>
            <a:endParaRPr lang="nl-BE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>
              <a:defRPr/>
            </a:pPr>
            <a:fld id="{9331019C-3939-5F43-B75D-CFD4E736BA37}" type="slidenum">
              <a:rPr lang="nl-NL"/>
              <a:pPr defTabSz="457200">
                <a:defRPr/>
              </a:pPr>
              <a:t>3</a:t>
            </a:fld>
            <a:endParaRPr lang="nl-NL"/>
          </a:p>
        </p:txBody>
      </p:sp>
      <p:sp>
        <p:nvSpPr>
          <p:cNvPr id="5" name="Cloud Callout 4"/>
          <p:cNvSpPr/>
          <p:nvPr/>
        </p:nvSpPr>
        <p:spPr>
          <a:xfrm>
            <a:off x="629729" y="-310551"/>
            <a:ext cx="9481648" cy="3053751"/>
          </a:xfrm>
          <a:prstGeom prst="cloudCallout">
            <a:avLst>
              <a:gd name="adj1" fmla="val -53289"/>
              <a:gd name="adj2" fmla="val 42760"/>
            </a:avLst>
          </a:prstGeom>
          <a:gradFill>
            <a:gsLst>
              <a:gs pos="0">
                <a:srgbClr val="92D05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nl-BE" dirty="0">
                <a:solidFill>
                  <a:prstClr val="white"/>
                </a:solidFill>
                <a:latin typeface="Calibri"/>
              </a:rPr>
              <a:t>Stel: binnen 3-4 jaar komt een opnameploeg van de VRT op </a:t>
            </a:r>
            <a:r>
              <a:rPr lang="nl-BE" dirty="0">
                <a:solidFill>
                  <a:prstClr val="white"/>
                </a:solidFill>
                <a:latin typeface="Calibri"/>
              </a:rPr>
              <a:t>ons CLB </a:t>
            </a:r>
            <a:r>
              <a:rPr lang="nl-BE" dirty="0">
                <a:solidFill>
                  <a:prstClr val="white"/>
                </a:solidFill>
                <a:latin typeface="Calibri"/>
              </a:rPr>
              <a:t>een reportage draaien die toont hoe wij als team </a:t>
            </a:r>
            <a:r>
              <a:rPr lang="nl-BE" dirty="0">
                <a:solidFill>
                  <a:prstClr val="white"/>
                </a:solidFill>
                <a:latin typeface="Calibri"/>
              </a:rPr>
              <a:t>samenwerken? Hoe werken wij samen? Hoe gaan wij met elkaar om? Hoe geven wij feedback aan elkaar? Hoe gaan wij om met conflicten? </a:t>
            </a:r>
            <a:r>
              <a:rPr lang="nl-BE" dirty="0">
                <a:solidFill>
                  <a:prstClr val="white"/>
                </a:solidFill>
                <a:latin typeface="Calibri"/>
              </a:rPr>
              <a:t>- wat kan zij dan in beeld brengen?</a:t>
            </a:r>
          </a:p>
        </p:txBody>
      </p:sp>
    </p:spTree>
    <p:extLst>
      <p:ext uri="{BB962C8B-B14F-4D97-AF65-F5344CB8AC3E}">
        <p14:creationId xmlns:p14="http://schemas.microsoft.com/office/powerpoint/2010/main" val="153686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FS sjabloon voorstel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151</Words>
  <Application>Microsoft Office PowerPoint</Application>
  <PresentationFormat>Diavoorstelling (4:3)</PresentationFormat>
  <Paragraphs>17</Paragraphs>
  <Slides>3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</vt:i4>
      </vt:variant>
    </vt:vector>
  </HeadingPairs>
  <TitlesOfParts>
    <vt:vector size="10" baseType="lpstr">
      <vt:lpstr>Arial</vt:lpstr>
      <vt:lpstr>Calibri</vt:lpstr>
      <vt:lpstr>Chalkduster</vt:lpstr>
      <vt:lpstr>Helvetica Neue</vt:lpstr>
      <vt:lpstr>Helvetica Neue Bold Condensed</vt:lpstr>
      <vt:lpstr>Helvetica Neue Light</vt:lpstr>
      <vt:lpstr>FS sjabloon voorstel</vt:lpstr>
      <vt:lpstr>Workshop –  Persoonlijke relaties</vt:lpstr>
      <vt:lpstr>Persoonlijke relaties</vt:lpstr>
      <vt:lpstr>Dromen …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Workshop –  Persoonlijke relaties</dc:title>
  <dc:creator>Stefaan</dc:creator>
  <cp:lastModifiedBy>Stefaan</cp:lastModifiedBy>
  <cp:revision>1</cp:revision>
  <dcterms:created xsi:type="dcterms:W3CDTF">2017-11-07T20:51:40Z</dcterms:created>
  <dcterms:modified xsi:type="dcterms:W3CDTF">2017-11-07T20:53:26Z</dcterms:modified>
</cp:coreProperties>
</file>